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902041-AA6B-894C-8D12-460726156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E518884-F9AD-4945-8C36-FE810E42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9900195-0198-4842-AC0B-48384B7A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C2CB9A4-7E54-9147-A65E-8904DF47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3C4489-6367-8147-9C7E-F0ACC5FA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3384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D1E555-FD6A-CD40-9A0B-4F2A1E4C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A08B804-EE6F-5F44-903D-89C19AFCB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687B3A3-1193-4541-B6A3-011444E6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3C18EFB-7693-2A46-8BA0-FEB3B12BB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69D027-2DA1-4C4B-8CC3-C3DBFFF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74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0AA03C4-D14B-1642-9CCA-9EB5ACF1A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03AE00D-D89F-A840-9455-F2C12B39F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3F9F5B-B57A-3941-AD06-72B3B824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4F77C0-A12B-D742-8DBB-6A34FADE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C785010-9FC6-114C-B4B4-56F96846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8374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813844-C076-7841-AFDE-C51099D1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13D75D-40FB-384A-9121-4CF3D63C5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304214-E4E3-A942-BAAA-8D94D6E7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4F8144D-FB8A-AF4E-8D67-9FAC509F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3AD35EB-67B2-CD49-94AC-89C87866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776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CCCB50-1890-8342-A8FC-289C1065F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A9A1A3-5254-A340-B6F0-BFA0DB78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9F83F8E-F025-A548-B202-513CAA8E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6150831-C6F1-2F4A-9D60-99EA65B55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4CD9DA9-2FF1-BD49-AF04-FDE89754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152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C9BB87-83DD-8C40-8C1F-4E4D1832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19B60D-D4A3-D840-86A7-1621703C7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28D90FD-9F21-7E41-BF1D-C83DD13D7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9753AD3-A841-DB40-A5C2-CF9BBCD1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FCE6C64-91F6-0844-9238-88435343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D4C15FD-8CAF-B64F-9B20-D6F1E308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761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4E79D0-BD6B-9F43-8F6B-6F84474F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AA21AA1-FC54-3548-B982-C4899A8B9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399511C-BEB9-8047-AA94-F168C18C1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20C723A-8CD4-134C-96B3-CDAD00DAC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5C5B262-8232-9742-A178-8C0D9E866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296D4BE-C248-A141-A02D-B16BC209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B587A2A-BF42-DF40-AC85-844496C2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38FB8C7-EC8C-E147-A888-3A141CE8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871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DBC742-0BBC-704C-A86B-6B099B11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7E7A312-442E-A74E-BE71-C123B079B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5BDAD30-336C-FE4F-9496-AC9E23BC8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649DABE-7654-F74D-A1EC-168A2D92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672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1D3AE18-11E5-3945-80FD-0467A7A1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F5345B1-E424-BE49-94F1-E4AFD09C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2E6BBFE-01B3-D54F-BEAC-EA128C42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209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6EBDB3-BC1A-2040-895B-2C884AE9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0D9C0C-02C2-A244-AD6D-0B8C308C0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47F7E2A-AF20-A94D-A08D-ADFAA6856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B495CE2-C882-7C44-BD56-B0B2E809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4ABD167-61E3-F844-A142-B5F6550B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1325D64-E05D-604A-AACC-1D033FAC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444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A49395-FB56-B244-9F40-D1CD3917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6933B03-7F82-A541-ABA1-452B41C86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EE8A715-40A6-6446-A780-57D5F3A50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634DAED-AB9F-524E-B166-57C46BD6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1E07F59-4DB9-044B-9565-D23C8BEE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B1E17A7-076C-3340-AC8C-27C49F02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386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58700FD-5F4D-8F48-B297-6C7F545E2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14D1434-DB0B-D443-9CF2-567E204C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AADFB7C-42A3-264D-9E13-A7DD89E47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6AAD7A0-9D56-9848-9859-93BC77D0B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62DA2ED-E565-F344-A555-D9F76B816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93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6E08810-2841-C045-BA09-61CD611E0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59" y="566465"/>
            <a:ext cx="1665182" cy="150002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79BADE9-896A-3F4E-A3E8-AE5E4B00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98" y="823784"/>
            <a:ext cx="1749452" cy="150002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D8EC22AD-FB7E-3049-ADB7-5204F8FBD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01" y="1081103"/>
            <a:ext cx="1307409" cy="1500026"/>
          </a:xfrm>
          <a:prstGeom prst="rect">
            <a:avLst/>
          </a:prstGeom>
        </p:spPr>
      </p:pic>
      <p:pic>
        <p:nvPicPr>
          <p:cNvPr id="1026" name="Picture 2" descr="The overall architecture of the Convolutional Neural Network (CNN)... |  Download Scientific Diagram">
            <a:extLst>
              <a:ext uri="{FF2B5EF4-FFF2-40B4-BE49-F238E27FC236}">
                <a16:creationId xmlns:a16="http://schemas.microsoft.com/office/drawing/2014/main" id="{74FD9822-877D-EA42-8350-3710EE475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3" b="17811"/>
          <a:stretch/>
        </p:blipFill>
        <p:spPr bwMode="auto">
          <a:xfrm>
            <a:off x="4898408" y="390912"/>
            <a:ext cx="4755142" cy="215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A4D81F32-6E15-2C4F-AD88-AC89BBE35E3E}"/>
              </a:ext>
            </a:extLst>
          </p:cNvPr>
          <p:cNvSpPr txBox="1"/>
          <p:nvPr/>
        </p:nvSpPr>
        <p:spPr>
          <a:xfrm>
            <a:off x="10371945" y="1729168"/>
            <a:ext cx="161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Feature</a:t>
            </a:r>
            <a:r>
              <a:rPr lang="tr-TR" dirty="0"/>
              <a:t> </a:t>
            </a:r>
            <a:r>
              <a:rPr lang="tr-TR" dirty="0" err="1"/>
              <a:t>Vector</a:t>
            </a:r>
            <a:r>
              <a:rPr lang="tr-TR" dirty="0"/>
              <a:t> </a:t>
            </a:r>
          </a:p>
          <a:p>
            <a:pPr algn="ctr"/>
            <a:r>
              <a:rPr lang="tr-TR" dirty="0"/>
              <a:t>(1x1000)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6F6CFBE9-908C-5642-91D4-75334BE43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926917" y="768227"/>
            <a:ext cx="508000" cy="1435100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96899B13-4531-BA49-AB8B-39438A5EB4FF}"/>
              </a:ext>
            </a:extLst>
          </p:cNvPr>
          <p:cNvSpPr txBox="1"/>
          <p:nvPr/>
        </p:nvSpPr>
        <p:spPr>
          <a:xfrm>
            <a:off x="321277" y="2677150"/>
            <a:ext cx="355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1) Kullanıcı Tarafından Desen Görüntülerinin Sisteme Yüklenmesi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44A797C5-B698-D049-A3FC-76E9DDA2CB08}"/>
              </a:ext>
            </a:extLst>
          </p:cNvPr>
          <p:cNvSpPr txBox="1"/>
          <p:nvPr/>
        </p:nvSpPr>
        <p:spPr>
          <a:xfrm>
            <a:off x="4675987" y="2696277"/>
            <a:ext cx="475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2) Görüntü özelliklerinin çıkartılması </a:t>
            </a:r>
          </a:p>
          <a:p>
            <a:pPr algn="ctr"/>
            <a:r>
              <a:rPr lang="tr-TR" dirty="0"/>
              <a:t>- </a:t>
            </a:r>
            <a:r>
              <a:rPr lang="tr-TR" dirty="0" err="1"/>
              <a:t>Convolutional</a:t>
            </a:r>
            <a:r>
              <a:rPr lang="tr-TR" dirty="0"/>
              <a:t> </a:t>
            </a:r>
            <a:r>
              <a:rPr lang="tr-TR" dirty="0" err="1"/>
              <a:t>Neural</a:t>
            </a:r>
            <a:r>
              <a:rPr lang="tr-TR" dirty="0"/>
              <a:t> Network </a:t>
            </a:r>
          </a:p>
        </p:txBody>
      </p: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CD814951-AB4E-FE47-BA1F-42F26267E6C2}"/>
              </a:ext>
            </a:extLst>
          </p:cNvPr>
          <p:cNvCxnSpPr/>
          <p:nvPr/>
        </p:nvCxnSpPr>
        <p:spPr>
          <a:xfrm>
            <a:off x="481914" y="3429000"/>
            <a:ext cx="11565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502FB856-49EC-3943-87DA-B057B7168569}"/>
              </a:ext>
            </a:extLst>
          </p:cNvPr>
          <p:cNvCxnSpPr/>
          <p:nvPr/>
        </p:nvCxnSpPr>
        <p:spPr>
          <a:xfrm>
            <a:off x="3744097" y="1597165"/>
            <a:ext cx="81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33942EAE-273C-F249-8D33-56A60842E69C}"/>
              </a:ext>
            </a:extLst>
          </p:cNvPr>
          <p:cNvSpPr txBox="1"/>
          <p:nvPr/>
        </p:nvSpPr>
        <p:spPr>
          <a:xfrm>
            <a:off x="10177847" y="2495145"/>
            <a:ext cx="196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3) Görüntüye ait özelliklerin içerdiği vektörün oluşması</a:t>
            </a:r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A82834C5-47E1-D34A-8828-B7CE0C1CB9CE}"/>
              </a:ext>
            </a:extLst>
          </p:cNvPr>
          <p:cNvCxnSpPr>
            <a:cxnSpLocks/>
          </p:cNvCxnSpPr>
          <p:nvPr/>
        </p:nvCxnSpPr>
        <p:spPr>
          <a:xfrm>
            <a:off x="9798907" y="1597165"/>
            <a:ext cx="593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3ED15BB8-3237-7C45-A420-EA7B18C2F20A}"/>
              </a:ext>
            </a:extLst>
          </p:cNvPr>
          <p:cNvCxnSpPr>
            <a:cxnSpLocks/>
          </p:cNvCxnSpPr>
          <p:nvPr/>
        </p:nvCxnSpPr>
        <p:spPr>
          <a:xfrm>
            <a:off x="633680" y="5085889"/>
            <a:ext cx="593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Küp 26">
            <a:extLst>
              <a:ext uri="{FF2B5EF4-FFF2-40B4-BE49-F238E27FC236}">
                <a16:creationId xmlns:a16="http://schemas.microsoft.com/office/drawing/2014/main" id="{7ECA678C-52AA-A147-B09F-2CE7CB9518F2}"/>
              </a:ext>
            </a:extLst>
          </p:cNvPr>
          <p:cNvSpPr/>
          <p:nvPr/>
        </p:nvSpPr>
        <p:spPr>
          <a:xfrm>
            <a:off x="1607255" y="4208202"/>
            <a:ext cx="1680519" cy="14951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Block</a:t>
            </a:r>
            <a:endParaRPr lang="tr-TR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D91D8356-B56F-A349-9D82-473055B8129A}"/>
              </a:ext>
            </a:extLst>
          </p:cNvPr>
          <p:cNvSpPr txBox="1"/>
          <p:nvPr/>
        </p:nvSpPr>
        <p:spPr>
          <a:xfrm>
            <a:off x="1375962" y="5703370"/>
            <a:ext cx="285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4) İçerisinde </a:t>
            </a:r>
            <a:r>
              <a:rPr lang="tr-TR" u="sng" dirty="0"/>
              <a:t>özellik vektörünün </a:t>
            </a:r>
            <a:r>
              <a:rPr lang="tr-TR" dirty="0"/>
              <a:t>içerisinde bulunduğu </a:t>
            </a:r>
            <a:r>
              <a:rPr lang="tr-TR" dirty="0" err="1"/>
              <a:t>block</a:t>
            </a:r>
            <a:r>
              <a:rPr lang="tr-TR" dirty="0"/>
              <a:t> yapısının oluşturulması </a:t>
            </a:r>
          </a:p>
        </p:txBody>
      </p: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4830A814-40E0-FE47-9FAE-8FB31209820D}"/>
              </a:ext>
            </a:extLst>
          </p:cNvPr>
          <p:cNvCxnSpPr>
            <a:cxnSpLocks/>
          </p:cNvCxnSpPr>
          <p:nvPr/>
        </p:nvCxnSpPr>
        <p:spPr>
          <a:xfrm>
            <a:off x="3744097" y="5067462"/>
            <a:ext cx="593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Resim 28">
            <a:extLst>
              <a:ext uri="{FF2B5EF4-FFF2-40B4-BE49-F238E27FC236}">
                <a16:creationId xmlns:a16="http://schemas.microsoft.com/office/drawing/2014/main" id="{51E46AE9-FE6E-8E46-82B7-D874DE562B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245"/>
          <a:stretch/>
        </p:blipFill>
        <p:spPr>
          <a:xfrm>
            <a:off x="4559643" y="4565243"/>
            <a:ext cx="977900" cy="847014"/>
          </a:xfrm>
          <a:prstGeom prst="rect">
            <a:avLst/>
          </a:prstGeom>
        </p:spPr>
      </p:pic>
      <p:sp>
        <p:nvSpPr>
          <p:cNvPr id="31" name="Metin kutusu 30">
            <a:extLst>
              <a:ext uri="{FF2B5EF4-FFF2-40B4-BE49-F238E27FC236}">
                <a16:creationId xmlns:a16="http://schemas.microsoft.com/office/drawing/2014/main" id="{2DE72AA4-5D5F-C145-B8E7-F880265529EE}"/>
              </a:ext>
            </a:extLst>
          </p:cNvPr>
          <p:cNvSpPr txBox="1"/>
          <p:nvPr/>
        </p:nvSpPr>
        <p:spPr>
          <a:xfrm>
            <a:off x="5550635" y="4235905"/>
            <a:ext cx="2850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5) Smart </a:t>
            </a:r>
            <a:r>
              <a:rPr lang="tr-TR" dirty="0" err="1"/>
              <a:t>Contract</a:t>
            </a:r>
            <a:r>
              <a:rPr lang="tr-TR" dirty="0"/>
              <a:t> – </a:t>
            </a:r>
          </a:p>
          <a:p>
            <a:r>
              <a:rPr lang="tr-TR" dirty="0" err="1"/>
              <a:t>Chain</a:t>
            </a:r>
            <a:r>
              <a:rPr lang="tr-TR" dirty="0"/>
              <a:t> içerisinde </a:t>
            </a:r>
            <a:r>
              <a:rPr lang="tr-TR" dirty="0" err="1"/>
              <a:t>blockların</a:t>
            </a:r>
            <a:r>
              <a:rPr lang="tr-TR" dirty="0"/>
              <a:t> </a:t>
            </a:r>
            <a:r>
              <a:rPr lang="tr-TR" dirty="0" err="1"/>
              <a:t>özelliklik</a:t>
            </a:r>
            <a:r>
              <a:rPr lang="tr-TR" dirty="0"/>
              <a:t> vektörü verisi, yeni eklenen özellik vektörüne uzaklığı %50 </a:t>
            </a:r>
            <a:r>
              <a:rPr lang="tr-TR" dirty="0" err="1"/>
              <a:t>nin</a:t>
            </a:r>
            <a:r>
              <a:rPr lang="tr-TR" dirty="0"/>
              <a:t> üzerinde olan özellik vektörü bulunuyor mu?</a:t>
            </a:r>
          </a:p>
        </p:txBody>
      </p:sp>
      <p:cxnSp>
        <p:nvCxnSpPr>
          <p:cNvPr id="33" name="Düz Ok Bağlayıcısı 32">
            <a:extLst>
              <a:ext uri="{FF2B5EF4-FFF2-40B4-BE49-F238E27FC236}">
                <a16:creationId xmlns:a16="http://schemas.microsoft.com/office/drawing/2014/main" id="{369F9117-8563-9744-A4D8-5D1F3A0367F3}"/>
              </a:ext>
            </a:extLst>
          </p:cNvPr>
          <p:cNvCxnSpPr>
            <a:cxnSpLocks/>
          </p:cNvCxnSpPr>
          <p:nvPr/>
        </p:nvCxnSpPr>
        <p:spPr>
          <a:xfrm flipV="1">
            <a:off x="8542638" y="4374292"/>
            <a:ext cx="724930" cy="66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Düz Ok Bağlayıcısı 36">
            <a:extLst>
              <a:ext uri="{FF2B5EF4-FFF2-40B4-BE49-F238E27FC236}">
                <a16:creationId xmlns:a16="http://schemas.microsoft.com/office/drawing/2014/main" id="{9845A58E-36DD-EA42-A796-D4CC699FB6B6}"/>
              </a:ext>
            </a:extLst>
          </p:cNvPr>
          <p:cNvCxnSpPr>
            <a:cxnSpLocks/>
          </p:cNvCxnSpPr>
          <p:nvPr/>
        </p:nvCxnSpPr>
        <p:spPr>
          <a:xfrm>
            <a:off x="8537644" y="5388007"/>
            <a:ext cx="724930" cy="63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7B6653ED-3325-0E47-9D33-38495264E6B7}"/>
              </a:ext>
            </a:extLst>
          </p:cNvPr>
          <p:cNvSpPr txBox="1"/>
          <p:nvPr/>
        </p:nvSpPr>
        <p:spPr>
          <a:xfrm>
            <a:off x="9411751" y="6018732"/>
            <a:ext cx="248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6) </a:t>
            </a:r>
            <a:r>
              <a:rPr lang="tr-TR" dirty="0" err="1"/>
              <a:t>Block</a:t>
            </a:r>
            <a:r>
              <a:rPr lang="tr-TR" dirty="0"/>
              <a:t> Reddedildi </a:t>
            </a: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186CFAFC-85BD-2F47-9855-E623A657C564}"/>
              </a:ext>
            </a:extLst>
          </p:cNvPr>
          <p:cNvSpPr txBox="1"/>
          <p:nvPr/>
        </p:nvSpPr>
        <p:spPr>
          <a:xfrm rot="2728390">
            <a:off x="8708250" y="5414046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Evet</a:t>
            </a:r>
          </a:p>
        </p:txBody>
      </p: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E9390620-CD05-2940-B4F8-762C11F1A311}"/>
              </a:ext>
            </a:extLst>
          </p:cNvPr>
          <p:cNvSpPr txBox="1"/>
          <p:nvPr/>
        </p:nvSpPr>
        <p:spPr>
          <a:xfrm rot="18950850">
            <a:off x="8477090" y="4402260"/>
            <a:ext cx="6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Hayır</a:t>
            </a:r>
          </a:p>
        </p:txBody>
      </p:sp>
      <p:sp>
        <p:nvSpPr>
          <p:cNvPr id="45" name="Küp 44">
            <a:extLst>
              <a:ext uri="{FF2B5EF4-FFF2-40B4-BE49-F238E27FC236}">
                <a16:creationId xmlns:a16="http://schemas.microsoft.com/office/drawing/2014/main" id="{02391633-FE6D-ED4E-B000-A101114D04AE}"/>
              </a:ext>
            </a:extLst>
          </p:cNvPr>
          <p:cNvSpPr/>
          <p:nvPr/>
        </p:nvSpPr>
        <p:spPr>
          <a:xfrm>
            <a:off x="9238457" y="3515230"/>
            <a:ext cx="983677" cy="833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Block</a:t>
            </a:r>
            <a:endParaRPr lang="tr-TR" dirty="0"/>
          </a:p>
        </p:txBody>
      </p:sp>
      <p:sp>
        <p:nvSpPr>
          <p:cNvPr id="48" name="Küp 47">
            <a:extLst>
              <a:ext uri="{FF2B5EF4-FFF2-40B4-BE49-F238E27FC236}">
                <a16:creationId xmlns:a16="http://schemas.microsoft.com/office/drawing/2014/main" id="{4837837E-36AB-4F47-9285-A92025ECBBBF}"/>
              </a:ext>
            </a:extLst>
          </p:cNvPr>
          <p:cNvSpPr/>
          <p:nvPr/>
        </p:nvSpPr>
        <p:spPr>
          <a:xfrm>
            <a:off x="10150799" y="3655284"/>
            <a:ext cx="983677" cy="833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Block</a:t>
            </a:r>
            <a:endParaRPr lang="tr-TR" dirty="0"/>
          </a:p>
        </p:txBody>
      </p:sp>
      <p:sp>
        <p:nvSpPr>
          <p:cNvPr id="49" name="Küp 48">
            <a:extLst>
              <a:ext uri="{FF2B5EF4-FFF2-40B4-BE49-F238E27FC236}">
                <a16:creationId xmlns:a16="http://schemas.microsoft.com/office/drawing/2014/main" id="{F8D3A62D-0B69-8140-804F-5AE2E6510571}"/>
              </a:ext>
            </a:extLst>
          </p:cNvPr>
          <p:cNvSpPr/>
          <p:nvPr/>
        </p:nvSpPr>
        <p:spPr>
          <a:xfrm>
            <a:off x="11165395" y="3765154"/>
            <a:ext cx="983677" cy="833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Block</a:t>
            </a:r>
            <a:endParaRPr lang="tr-TR" dirty="0"/>
          </a:p>
        </p:txBody>
      </p:sp>
      <p:cxnSp>
        <p:nvCxnSpPr>
          <p:cNvPr id="53" name="Dirsek Bağlayıcısı 52">
            <a:extLst>
              <a:ext uri="{FF2B5EF4-FFF2-40B4-BE49-F238E27FC236}">
                <a16:creationId xmlns:a16="http://schemas.microsoft.com/office/drawing/2014/main" id="{9D447FC2-4DE1-D040-8763-6F61998C894B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 rot="16200000" flipH="1">
            <a:off x="10012221" y="3962836"/>
            <a:ext cx="140054" cy="912342"/>
          </a:xfrm>
          <a:prstGeom prst="bentConnector3">
            <a:avLst>
              <a:gd name="adj1" fmla="val 2632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Dirsek Bağlayıcısı 57">
            <a:extLst>
              <a:ext uri="{FF2B5EF4-FFF2-40B4-BE49-F238E27FC236}">
                <a16:creationId xmlns:a16="http://schemas.microsoft.com/office/drawing/2014/main" id="{0144D49C-18AB-234E-B2EE-637FB0E98E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095000" y="4079628"/>
            <a:ext cx="109870" cy="1014596"/>
          </a:xfrm>
          <a:prstGeom prst="bentConnector3">
            <a:avLst>
              <a:gd name="adj1" fmla="val 3080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Metin kutusu 60">
            <a:extLst>
              <a:ext uri="{FF2B5EF4-FFF2-40B4-BE49-F238E27FC236}">
                <a16:creationId xmlns:a16="http://schemas.microsoft.com/office/drawing/2014/main" id="{59439932-5636-AC4C-82C1-9E85FE439D1A}"/>
              </a:ext>
            </a:extLst>
          </p:cNvPr>
          <p:cNvSpPr txBox="1"/>
          <p:nvPr/>
        </p:nvSpPr>
        <p:spPr>
          <a:xfrm>
            <a:off x="9771601" y="4842975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6) </a:t>
            </a:r>
            <a:r>
              <a:rPr lang="tr-TR" dirty="0" err="1"/>
              <a:t>Block</a:t>
            </a:r>
            <a:r>
              <a:rPr lang="tr-TR" dirty="0"/>
              <a:t> Eklendi</a:t>
            </a:r>
          </a:p>
        </p:txBody>
      </p:sp>
      <p:pic>
        <p:nvPicPr>
          <p:cNvPr id="63" name="Resim 62">
            <a:extLst>
              <a:ext uri="{FF2B5EF4-FFF2-40B4-BE49-F238E27FC236}">
                <a16:creationId xmlns:a16="http://schemas.microsoft.com/office/drawing/2014/main" id="{BA12FFD0-C3B3-114C-BE80-AFB81A175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90355" y="3984236"/>
            <a:ext cx="508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58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81</Words>
  <Application>Microsoft Macintosh PowerPoint</Application>
  <PresentationFormat>Geniş ekran</PresentationFormat>
  <Paragraphs>17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Teması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MEHMET ÖNDER</dc:creator>
  <cp:lastModifiedBy>MEHMET ÖNDER</cp:lastModifiedBy>
  <cp:revision>2</cp:revision>
  <dcterms:created xsi:type="dcterms:W3CDTF">2022-05-14T11:21:29Z</dcterms:created>
  <dcterms:modified xsi:type="dcterms:W3CDTF">2022-05-14T13:56:37Z</dcterms:modified>
</cp:coreProperties>
</file>